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83435a457b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83435a457b_0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127.0.0.1:5000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 amt="61000"/>
          </a:blip>
          <a:srcRect b="21389" l="0" r="0" t="21390"/>
          <a:stretch/>
        </p:blipFill>
        <p:spPr>
          <a:xfrm>
            <a:off x="1802030" y="0"/>
            <a:ext cx="16485971" cy="75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17223648" y="1028700"/>
            <a:ext cx="35651" cy="11421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" name="Google Shape;86;p13"/>
          <p:cNvGrpSpPr/>
          <p:nvPr/>
        </p:nvGrpSpPr>
        <p:grpSpPr>
          <a:xfrm>
            <a:off x="2960838" y="2494670"/>
            <a:ext cx="14262812" cy="3856156"/>
            <a:chOff x="0" y="228600"/>
            <a:chExt cx="19017082" cy="5141540"/>
          </a:xfrm>
        </p:grpSpPr>
        <p:sp>
          <p:nvSpPr>
            <p:cNvPr id="87" name="Google Shape;87;p13"/>
            <p:cNvSpPr txBox="1"/>
            <p:nvPr/>
          </p:nvSpPr>
          <p:spPr>
            <a:xfrm>
              <a:off x="0" y="228600"/>
              <a:ext cx="19017082" cy="37999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98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09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Indirect Tax</a:t>
              </a:r>
              <a:endParaRPr/>
            </a:p>
            <a:p>
              <a:pPr indent="0" lvl="0" marL="0" marR="0" rtl="0" algn="l">
                <a:lnSpc>
                  <a:spcPct val="9799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1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Consultancy </a:t>
              </a:r>
              <a:endParaRPr/>
            </a:p>
          </p:txBody>
        </p:sp>
        <p:sp>
          <p:nvSpPr>
            <p:cNvPr id="88" name="Google Shape;88;p13"/>
            <p:cNvSpPr txBox="1"/>
            <p:nvPr/>
          </p:nvSpPr>
          <p:spPr>
            <a:xfrm>
              <a:off x="17" y="4754540"/>
              <a:ext cx="120948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By Siddharth Mehta N021</a:t>
              </a:r>
              <a:r>
                <a:rPr lang="en-US" sz="2800">
                  <a:solidFill>
                    <a:srgbClr val="FFFFFF"/>
                  </a:solidFill>
                </a:rPr>
                <a:t> and </a:t>
              </a:r>
              <a:r>
                <a:rPr b="0" i="0" lang="en-US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Nischaya Sharma  N036</a:t>
              </a:r>
              <a:endParaRPr/>
            </a:p>
          </p:txBody>
        </p:sp>
      </p:grpSp>
      <p:sp>
        <p:nvSpPr>
          <p:cNvPr id="89" name="Google Shape;89;p13"/>
          <p:cNvSpPr txBox="1"/>
          <p:nvPr/>
        </p:nvSpPr>
        <p:spPr>
          <a:xfrm>
            <a:off x="1028700" y="8856990"/>
            <a:ext cx="1529329" cy="401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/>
          <p:nvPr/>
        </p:nvSpPr>
        <p:spPr>
          <a:xfrm>
            <a:off x="0" y="1877676"/>
            <a:ext cx="18288001" cy="85204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2"/>
          <p:cNvSpPr txBox="1"/>
          <p:nvPr/>
        </p:nvSpPr>
        <p:spPr>
          <a:xfrm>
            <a:off x="15729970" y="981075"/>
            <a:ext cx="1529329" cy="401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2"/>
          <p:cNvSpPr txBox="1"/>
          <p:nvPr/>
        </p:nvSpPr>
        <p:spPr>
          <a:xfrm>
            <a:off x="3420525" y="544500"/>
            <a:ext cx="128445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LAYOUTS (UI DESIGN)/VISUALIZATION</a:t>
            </a: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555625" y="2195176"/>
            <a:ext cx="17176751" cy="7885449"/>
          </a:xfrm>
          <a:prstGeom prst="rect">
            <a:avLst/>
          </a:prstGeom>
          <a:solidFill>
            <a:srgbClr val="171717">
              <a:alpha val="6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2"/>
          <p:cNvSpPr txBox="1"/>
          <p:nvPr/>
        </p:nvSpPr>
        <p:spPr>
          <a:xfrm>
            <a:off x="6462738" y="2460025"/>
            <a:ext cx="58065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Query Answered E-Mail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" name="Google Shape;189;p22"/>
          <p:cNvPicPr preferRelativeResize="0"/>
          <p:nvPr/>
        </p:nvPicPr>
        <p:blipFill rotWithShape="1">
          <a:blip r:embed="rId3">
            <a:alphaModFix/>
          </a:blip>
          <a:srcRect b="0" l="3735" r="0" t="11629"/>
          <a:stretch/>
        </p:blipFill>
        <p:spPr>
          <a:xfrm>
            <a:off x="3642525" y="3329800"/>
            <a:ext cx="11446950" cy="593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/>
          <p:nvPr/>
        </p:nvSpPr>
        <p:spPr>
          <a:xfrm>
            <a:off x="0" y="1877676"/>
            <a:ext cx="18288001" cy="85204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3"/>
          <p:cNvSpPr txBox="1"/>
          <p:nvPr/>
        </p:nvSpPr>
        <p:spPr>
          <a:xfrm>
            <a:off x="15729970" y="981075"/>
            <a:ext cx="1529329" cy="401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3"/>
          <p:cNvSpPr txBox="1"/>
          <p:nvPr/>
        </p:nvSpPr>
        <p:spPr>
          <a:xfrm>
            <a:off x="3420524" y="544500"/>
            <a:ext cx="130113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LAYOUTS (UI DESIGN)/VISUALIZATION</a:t>
            </a:r>
            <a:endParaRPr/>
          </a:p>
        </p:txBody>
      </p:sp>
      <p:sp>
        <p:nvSpPr>
          <p:cNvPr id="197" name="Google Shape;197;p23"/>
          <p:cNvSpPr/>
          <p:nvPr/>
        </p:nvSpPr>
        <p:spPr>
          <a:xfrm>
            <a:off x="555625" y="2195176"/>
            <a:ext cx="17176751" cy="7885449"/>
          </a:xfrm>
          <a:prstGeom prst="rect">
            <a:avLst/>
          </a:prstGeom>
          <a:solidFill>
            <a:srgbClr val="171717">
              <a:alpha val="6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3"/>
          <p:cNvSpPr txBox="1"/>
          <p:nvPr/>
        </p:nvSpPr>
        <p:spPr>
          <a:xfrm>
            <a:off x="4273499" y="2577625"/>
            <a:ext cx="97410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Query Raised E-mail Sent to out troubleshooting team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9" name="Google Shape;199;p23"/>
          <p:cNvPicPr preferRelativeResize="0"/>
          <p:nvPr/>
        </p:nvPicPr>
        <p:blipFill rotWithShape="1">
          <a:blip r:embed="rId3">
            <a:alphaModFix/>
          </a:blip>
          <a:srcRect b="0" l="3558" r="0" t="12018"/>
          <a:stretch/>
        </p:blipFill>
        <p:spPr>
          <a:xfrm>
            <a:off x="3211725" y="3504850"/>
            <a:ext cx="11864550" cy="60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/>
        </p:nvSpPr>
        <p:spPr>
          <a:xfrm>
            <a:off x="3086061" y="696014"/>
            <a:ext cx="12115879" cy="1041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TECHNICAL CONTENT</a:t>
            </a:r>
            <a:endParaRPr/>
          </a:p>
        </p:txBody>
      </p:sp>
      <p:sp>
        <p:nvSpPr>
          <p:cNvPr id="205" name="Google Shape;205;p24"/>
          <p:cNvSpPr txBox="1"/>
          <p:nvPr/>
        </p:nvSpPr>
        <p:spPr>
          <a:xfrm>
            <a:off x="12336568" y="3248620"/>
            <a:ext cx="4745190" cy="480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SQLALCHEMY</a:t>
            </a:r>
            <a:endParaRPr/>
          </a:p>
        </p:txBody>
      </p:sp>
      <p:sp>
        <p:nvSpPr>
          <p:cNvPr id="206" name="Google Shape;206;p24"/>
          <p:cNvSpPr txBox="1"/>
          <p:nvPr/>
        </p:nvSpPr>
        <p:spPr>
          <a:xfrm>
            <a:off x="12777427" y="5654596"/>
            <a:ext cx="3863472" cy="21013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 have used SQLAlchemy in python for our DataBase Management System</a:t>
            </a:r>
            <a:endParaRPr/>
          </a:p>
        </p:txBody>
      </p:sp>
      <p:sp>
        <p:nvSpPr>
          <p:cNvPr id="207" name="Google Shape;207;p24"/>
          <p:cNvSpPr/>
          <p:nvPr/>
        </p:nvSpPr>
        <p:spPr>
          <a:xfrm rot="10800000">
            <a:off x="14691336" y="4236726"/>
            <a:ext cx="35651" cy="10147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4"/>
          <p:cNvSpPr txBox="1"/>
          <p:nvPr/>
        </p:nvSpPr>
        <p:spPr>
          <a:xfrm>
            <a:off x="1206242" y="3248620"/>
            <a:ext cx="4745190" cy="480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JAVASCRIPT</a:t>
            </a:r>
            <a:endParaRPr/>
          </a:p>
        </p:txBody>
      </p:sp>
      <p:sp>
        <p:nvSpPr>
          <p:cNvPr id="209" name="Google Shape;209;p24"/>
          <p:cNvSpPr txBox="1"/>
          <p:nvPr/>
        </p:nvSpPr>
        <p:spPr>
          <a:xfrm>
            <a:off x="1647101" y="5654596"/>
            <a:ext cx="3863472" cy="2629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 have used JS for extracting elements from Html and passing it to Flask via JSON and vice versa</a:t>
            </a:r>
            <a:endParaRPr/>
          </a:p>
        </p:txBody>
      </p:sp>
      <p:sp>
        <p:nvSpPr>
          <p:cNvPr id="210" name="Google Shape;210;p24"/>
          <p:cNvSpPr/>
          <p:nvPr/>
        </p:nvSpPr>
        <p:spPr>
          <a:xfrm rot="10800000">
            <a:off x="3561012" y="4236726"/>
            <a:ext cx="35651" cy="10147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4"/>
          <p:cNvSpPr txBox="1"/>
          <p:nvPr/>
        </p:nvSpPr>
        <p:spPr>
          <a:xfrm>
            <a:off x="6593863" y="3248620"/>
            <a:ext cx="4745190" cy="480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FLASK</a:t>
            </a:r>
            <a:endParaRPr/>
          </a:p>
        </p:txBody>
      </p:sp>
      <p:sp>
        <p:nvSpPr>
          <p:cNvPr id="212" name="Google Shape;212;p24"/>
          <p:cNvSpPr txBox="1"/>
          <p:nvPr/>
        </p:nvSpPr>
        <p:spPr>
          <a:xfrm>
            <a:off x="7034722" y="5654596"/>
            <a:ext cx="3863472" cy="1573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 have used flask as a backend for our website</a:t>
            </a:r>
            <a:endParaRPr/>
          </a:p>
        </p:txBody>
      </p:sp>
      <p:sp>
        <p:nvSpPr>
          <p:cNvPr id="213" name="Google Shape;213;p24"/>
          <p:cNvSpPr/>
          <p:nvPr/>
        </p:nvSpPr>
        <p:spPr>
          <a:xfrm rot="10800000">
            <a:off x="8948632" y="4236726"/>
            <a:ext cx="35651" cy="10147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4" name="Google Shape;214;p24"/>
          <p:cNvCxnSpPr/>
          <p:nvPr/>
        </p:nvCxnSpPr>
        <p:spPr>
          <a:xfrm>
            <a:off x="2550" y="2178225"/>
            <a:ext cx="18282900" cy="0"/>
          </a:xfrm>
          <a:prstGeom prst="straightConnector1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/>
        </p:nvSpPr>
        <p:spPr>
          <a:xfrm>
            <a:off x="3086061" y="696014"/>
            <a:ext cx="12115879" cy="1041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TECHNICAL CONTENT</a:t>
            </a:r>
            <a:endParaRPr/>
          </a:p>
        </p:txBody>
      </p:sp>
      <p:sp>
        <p:nvSpPr>
          <p:cNvPr id="220" name="Google Shape;220;p25"/>
          <p:cNvSpPr txBox="1"/>
          <p:nvPr/>
        </p:nvSpPr>
        <p:spPr>
          <a:xfrm>
            <a:off x="12336568" y="3359745"/>
            <a:ext cx="4745190" cy="480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BOOTSTRAP</a:t>
            </a:r>
            <a:endParaRPr/>
          </a:p>
        </p:txBody>
      </p:sp>
      <p:sp>
        <p:nvSpPr>
          <p:cNvPr id="221" name="Google Shape;221;p25"/>
          <p:cNvSpPr txBox="1"/>
          <p:nvPr/>
        </p:nvSpPr>
        <p:spPr>
          <a:xfrm>
            <a:off x="12777427" y="5765721"/>
            <a:ext cx="3863472" cy="21013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 have used Bootstrap for making our web pages more user friendly.</a:t>
            </a:r>
            <a:endParaRPr/>
          </a:p>
        </p:txBody>
      </p:sp>
      <p:sp>
        <p:nvSpPr>
          <p:cNvPr id="222" name="Google Shape;222;p25"/>
          <p:cNvSpPr/>
          <p:nvPr/>
        </p:nvSpPr>
        <p:spPr>
          <a:xfrm rot="10800000">
            <a:off x="14691336" y="4347851"/>
            <a:ext cx="35651" cy="10147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5"/>
          <p:cNvSpPr txBox="1"/>
          <p:nvPr/>
        </p:nvSpPr>
        <p:spPr>
          <a:xfrm>
            <a:off x="1206242" y="3359745"/>
            <a:ext cx="4745190" cy="480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HTML5</a:t>
            </a:r>
            <a:endParaRPr/>
          </a:p>
        </p:txBody>
      </p:sp>
      <p:sp>
        <p:nvSpPr>
          <p:cNvPr id="224" name="Google Shape;224;p25"/>
          <p:cNvSpPr txBox="1"/>
          <p:nvPr/>
        </p:nvSpPr>
        <p:spPr>
          <a:xfrm>
            <a:off x="1647101" y="5765721"/>
            <a:ext cx="3863472" cy="1573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 have used html for elemental structuring of the website</a:t>
            </a:r>
            <a:endParaRPr/>
          </a:p>
        </p:txBody>
      </p:sp>
      <p:sp>
        <p:nvSpPr>
          <p:cNvPr id="225" name="Google Shape;225;p25"/>
          <p:cNvSpPr/>
          <p:nvPr/>
        </p:nvSpPr>
        <p:spPr>
          <a:xfrm rot="10800000">
            <a:off x="3561012" y="4347851"/>
            <a:ext cx="35651" cy="10147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5"/>
          <p:cNvSpPr txBox="1"/>
          <p:nvPr/>
        </p:nvSpPr>
        <p:spPr>
          <a:xfrm>
            <a:off x="6593863" y="3359745"/>
            <a:ext cx="4745190" cy="480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endParaRPr/>
          </a:p>
        </p:txBody>
      </p:sp>
      <p:sp>
        <p:nvSpPr>
          <p:cNvPr id="227" name="Google Shape;227;p25"/>
          <p:cNvSpPr txBox="1"/>
          <p:nvPr/>
        </p:nvSpPr>
        <p:spPr>
          <a:xfrm>
            <a:off x="7034722" y="5765721"/>
            <a:ext cx="3863472" cy="1573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 have used CSS3 for designing our web pages.</a:t>
            </a:r>
            <a:endParaRPr/>
          </a:p>
        </p:txBody>
      </p:sp>
      <p:sp>
        <p:nvSpPr>
          <p:cNvPr id="228" name="Google Shape;228;p25"/>
          <p:cNvSpPr/>
          <p:nvPr/>
        </p:nvSpPr>
        <p:spPr>
          <a:xfrm rot="10800000">
            <a:off x="8948632" y="4347851"/>
            <a:ext cx="35651" cy="10147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9" name="Google Shape;229;p25"/>
          <p:cNvCxnSpPr/>
          <p:nvPr/>
        </p:nvCxnSpPr>
        <p:spPr>
          <a:xfrm>
            <a:off x="2550" y="2178225"/>
            <a:ext cx="18282900" cy="0"/>
          </a:xfrm>
          <a:prstGeom prst="straightConnector1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 txBox="1"/>
          <p:nvPr/>
        </p:nvSpPr>
        <p:spPr>
          <a:xfrm>
            <a:off x="3086061" y="695055"/>
            <a:ext cx="12115800" cy="10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TECHNICAL CONTENT</a:t>
            </a:r>
            <a:endParaRPr/>
          </a:p>
        </p:txBody>
      </p:sp>
      <p:sp>
        <p:nvSpPr>
          <p:cNvPr id="235" name="Google Shape;235;p26"/>
          <p:cNvSpPr txBox="1"/>
          <p:nvPr/>
        </p:nvSpPr>
        <p:spPr>
          <a:xfrm>
            <a:off x="4077595" y="3148916"/>
            <a:ext cx="4745190" cy="480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PYTHON ~TKINTER</a:t>
            </a:r>
            <a:endParaRPr/>
          </a:p>
        </p:txBody>
      </p:sp>
      <p:sp>
        <p:nvSpPr>
          <p:cNvPr id="236" name="Google Shape;236;p26"/>
          <p:cNvSpPr txBox="1"/>
          <p:nvPr/>
        </p:nvSpPr>
        <p:spPr>
          <a:xfrm>
            <a:off x="4518454" y="5554892"/>
            <a:ext cx="3863472" cy="1573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 have used html for elemental structuring of the website</a:t>
            </a:r>
            <a:endParaRPr/>
          </a:p>
        </p:txBody>
      </p:sp>
      <p:sp>
        <p:nvSpPr>
          <p:cNvPr id="237" name="Google Shape;237;p26"/>
          <p:cNvSpPr/>
          <p:nvPr/>
        </p:nvSpPr>
        <p:spPr>
          <a:xfrm rot="10800000">
            <a:off x="6432364" y="4137022"/>
            <a:ext cx="35651" cy="10147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6"/>
          <p:cNvSpPr txBox="1"/>
          <p:nvPr/>
        </p:nvSpPr>
        <p:spPr>
          <a:xfrm>
            <a:off x="9465215" y="3148916"/>
            <a:ext cx="4745190" cy="4807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SQLITE3</a:t>
            </a:r>
            <a:endParaRPr/>
          </a:p>
        </p:txBody>
      </p:sp>
      <p:sp>
        <p:nvSpPr>
          <p:cNvPr id="239" name="Google Shape;239;p26"/>
          <p:cNvSpPr txBox="1"/>
          <p:nvPr/>
        </p:nvSpPr>
        <p:spPr>
          <a:xfrm>
            <a:off x="9906074" y="5554892"/>
            <a:ext cx="3863472" cy="1573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 have used CSS3 for designing our web pages.</a:t>
            </a:r>
            <a:endParaRPr/>
          </a:p>
        </p:txBody>
      </p:sp>
      <p:sp>
        <p:nvSpPr>
          <p:cNvPr id="240" name="Google Shape;240;p26"/>
          <p:cNvSpPr/>
          <p:nvPr/>
        </p:nvSpPr>
        <p:spPr>
          <a:xfrm rot="10800000">
            <a:off x="11819985" y="4137022"/>
            <a:ext cx="35651" cy="10147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1" name="Google Shape;241;p26"/>
          <p:cNvCxnSpPr/>
          <p:nvPr/>
        </p:nvCxnSpPr>
        <p:spPr>
          <a:xfrm>
            <a:off x="2550" y="2178225"/>
            <a:ext cx="18282900" cy="0"/>
          </a:xfrm>
          <a:prstGeom prst="straightConnector1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/>
        </p:nvSpPr>
        <p:spPr>
          <a:xfrm>
            <a:off x="1908427" y="819067"/>
            <a:ext cx="144711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LINKING AND IMPLEMENTATION WITH DEMO</a:t>
            </a:r>
            <a:endParaRPr/>
          </a:p>
        </p:txBody>
      </p:sp>
      <p:sp>
        <p:nvSpPr>
          <p:cNvPr id="247" name="Google Shape;247;p27"/>
          <p:cNvSpPr txBox="1"/>
          <p:nvPr/>
        </p:nvSpPr>
        <p:spPr>
          <a:xfrm>
            <a:off x="15729970" y="981075"/>
            <a:ext cx="15294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7"/>
          <p:cNvSpPr txBox="1"/>
          <p:nvPr/>
        </p:nvSpPr>
        <p:spPr>
          <a:xfrm>
            <a:off x="6587350" y="3565550"/>
            <a:ext cx="8117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rgbClr val="FFFFFF"/>
                </a:solidFill>
                <a:hlinkClick r:id="rId3"/>
              </a:rPr>
              <a:t>http://127.0.0.1:5000/</a:t>
            </a:r>
            <a:endParaRPr sz="3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9" name="Google Shape;249;p27"/>
          <p:cNvCxnSpPr/>
          <p:nvPr/>
        </p:nvCxnSpPr>
        <p:spPr>
          <a:xfrm>
            <a:off x="2550" y="2178225"/>
            <a:ext cx="18282900" cy="0"/>
          </a:xfrm>
          <a:prstGeom prst="straightConnector1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/>
          <p:nvPr/>
        </p:nvSpPr>
        <p:spPr>
          <a:xfrm>
            <a:off x="1510373" y="1641702"/>
            <a:ext cx="15267252" cy="7039246"/>
          </a:xfrm>
          <a:prstGeom prst="rect">
            <a:avLst/>
          </a:prstGeom>
          <a:solidFill>
            <a:srgbClr val="FFFFFF">
              <a:alpha val="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8"/>
          <p:cNvSpPr txBox="1"/>
          <p:nvPr/>
        </p:nvSpPr>
        <p:spPr>
          <a:xfrm>
            <a:off x="3038436" y="2122720"/>
            <a:ext cx="12211128" cy="1041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</p:txBody>
      </p:sp>
      <p:sp>
        <p:nvSpPr>
          <p:cNvPr id="256" name="Google Shape;256;p28"/>
          <p:cNvSpPr txBox="1"/>
          <p:nvPr/>
        </p:nvSpPr>
        <p:spPr>
          <a:xfrm>
            <a:off x="1902681" y="4056624"/>
            <a:ext cx="14482638" cy="2187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6375" lvl="1" marL="412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As a conclusion we have made a website where user can ask queries related to GST.</a:t>
            </a:r>
            <a:endParaRPr/>
          </a:p>
          <a:p>
            <a:pPr indent="-206375" lvl="1" marL="412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Also we have made a GUI where the experts can answer the queries asked by the Users </a:t>
            </a:r>
            <a:endParaRPr/>
          </a:p>
          <a:p>
            <a:pPr indent="-206375" lvl="1" marL="412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website would thus help the users in solving their doubts </a:t>
            </a:r>
            <a:endParaRPr/>
          </a:p>
          <a:p>
            <a:pPr indent="-206375" lvl="1" marL="412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People who would be majorly benefited from this website are CA's,Teachers,Students,etc</a:t>
            </a:r>
            <a:endParaRPr/>
          </a:p>
          <a:p>
            <a:pPr indent="-206375" lvl="1" marL="412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Also the website shows the updated acts related to GST. </a:t>
            </a:r>
            <a:endParaRPr/>
          </a:p>
        </p:txBody>
      </p:sp>
      <p:sp>
        <p:nvSpPr>
          <p:cNvPr id="257" name="Google Shape;257;p28"/>
          <p:cNvSpPr/>
          <p:nvPr/>
        </p:nvSpPr>
        <p:spPr>
          <a:xfrm rot="-5400000">
            <a:off x="503481" y="4172259"/>
            <a:ext cx="35651" cy="1978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8"/>
          <p:cNvSpPr/>
          <p:nvPr/>
        </p:nvSpPr>
        <p:spPr>
          <a:xfrm rot="-5400000">
            <a:off x="17748868" y="4136608"/>
            <a:ext cx="35651" cy="1978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9"/>
          <p:cNvSpPr/>
          <p:nvPr/>
        </p:nvSpPr>
        <p:spPr>
          <a:xfrm>
            <a:off x="1028700" y="1028700"/>
            <a:ext cx="162306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9"/>
          <p:cNvSpPr txBox="1"/>
          <p:nvPr/>
        </p:nvSpPr>
        <p:spPr>
          <a:xfrm>
            <a:off x="2932185" y="4326496"/>
            <a:ext cx="12211200" cy="10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rgbClr val="17171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9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5" name="Google Shape;265;p29"/>
          <p:cNvSpPr/>
          <p:nvPr/>
        </p:nvSpPr>
        <p:spPr>
          <a:xfrm rot="-5400000">
            <a:off x="503490" y="4172202"/>
            <a:ext cx="35700" cy="1978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9"/>
          <p:cNvSpPr/>
          <p:nvPr/>
        </p:nvSpPr>
        <p:spPr>
          <a:xfrm rot="-5400000">
            <a:off x="17748877" y="4136550"/>
            <a:ext cx="35700" cy="1978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/>
          <p:nvPr/>
        </p:nvSpPr>
        <p:spPr>
          <a:xfrm>
            <a:off x="1510373" y="1641702"/>
            <a:ext cx="15267252" cy="7039246"/>
          </a:xfrm>
          <a:prstGeom prst="rect">
            <a:avLst/>
          </a:prstGeom>
          <a:solidFill>
            <a:srgbClr val="FFFFFF">
              <a:alpha val="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4"/>
          <p:cNvSpPr txBox="1"/>
          <p:nvPr/>
        </p:nvSpPr>
        <p:spPr>
          <a:xfrm>
            <a:off x="3038436" y="2122720"/>
            <a:ext cx="12211128" cy="10416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</p:txBody>
      </p:sp>
      <p:sp>
        <p:nvSpPr>
          <p:cNvPr id="96" name="Google Shape;96;p14"/>
          <p:cNvSpPr txBox="1"/>
          <p:nvPr/>
        </p:nvSpPr>
        <p:spPr>
          <a:xfrm>
            <a:off x="1902681" y="3742236"/>
            <a:ext cx="14482638" cy="39433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06375" lvl="1" marL="412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GST(Goods and Services Tax) now has become the only tax in our country</a:t>
            </a:r>
            <a:endParaRPr/>
          </a:p>
          <a:p>
            <a:pPr indent="-206375" lvl="1" marL="412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It was implemented in the year 2017</a:t>
            </a:r>
            <a:endParaRPr/>
          </a:p>
          <a:p>
            <a:pPr indent="-206375" lvl="1" marL="412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Due to the short time period many people don't know about its applications and have many doubts regarding it.</a:t>
            </a:r>
            <a:endParaRPr/>
          </a:p>
          <a:p>
            <a:pPr indent="-206375" lvl="1" marL="412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People search their doubts over the internet from various websites and just scratch their heads over it.</a:t>
            </a:r>
            <a:endParaRPr/>
          </a:p>
          <a:p>
            <a:pPr indent="-206375" lvl="1" marL="412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 hence, we have proposed a solution to make a website </a:t>
            </a:r>
            <a:endParaRPr/>
          </a:p>
          <a:p>
            <a:pPr indent="-206375" lvl="1" marL="41275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Char char="•"/>
            </a:pPr>
            <a:r>
              <a:rPr b="0" i="0" lang="en-US" sz="2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which users can login using their personal account and can ask any question regarding the GST implementation which would be answered by a specialized team using a GUI</a:t>
            </a:r>
            <a:endParaRPr/>
          </a:p>
        </p:txBody>
      </p:sp>
      <p:sp>
        <p:nvSpPr>
          <p:cNvPr id="97" name="Google Shape;97;p14"/>
          <p:cNvSpPr/>
          <p:nvPr/>
        </p:nvSpPr>
        <p:spPr>
          <a:xfrm rot="-5400000">
            <a:off x="503481" y="4172259"/>
            <a:ext cx="35651" cy="1978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/>
          <p:nvPr/>
        </p:nvSpPr>
        <p:spPr>
          <a:xfrm rot="-5400000">
            <a:off x="17748868" y="4136608"/>
            <a:ext cx="35651" cy="1978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>
            <a:off x="0" y="1877676"/>
            <a:ext cx="18288001" cy="85204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15729970" y="981075"/>
            <a:ext cx="1529329" cy="401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3420524" y="544500"/>
            <a:ext cx="129051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LAYOUTS (UI DESIGN)/VISUALIZATION</a:t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>
            <a:off x="555625" y="2195176"/>
            <a:ext cx="17176751" cy="7885449"/>
          </a:xfrm>
          <a:prstGeom prst="rect">
            <a:avLst/>
          </a:prstGeom>
          <a:solidFill>
            <a:srgbClr val="171717">
              <a:alpha val="6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5"/>
          <p:cNvPicPr preferRelativeResize="0"/>
          <p:nvPr/>
        </p:nvPicPr>
        <p:blipFill rotWithShape="1">
          <a:blip r:embed="rId3">
            <a:alphaModFix/>
          </a:blip>
          <a:srcRect b="3834" l="0" r="0" t="6784"/>
          <a:stretch/>
        </p:blipFill>
        <p:spPr>
          <a:xfrm>
            <a:off x="941375" y="4119950"/>
            <a:ext cx="8018526" cy="403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5"/>
          <p:cNvPicPr preferRelativeResize="0"/>
          <p:nvPr/>
        </p:nvPicPr>
        <p:blipFill rotWithShape="1">
          <a:blip r:embed="rId4">
            <a:alphaModFix/>
          </a:blip>
          <a:srcRect b="3539" l="0" r="0" t="7079"/>
          <a:stretch/>
        </p:blipFill>
        <p:spPr>
          <a:xfrm>
            <a:off x="9408350" y="4159900"/>
            <a:ext cx="8018526" cy="403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5"/>
          <p:cNvSpPr txBox="1"/>
          <p:nvPr/>
        </p:nvSpPr>
        <p:spPr>
          <a:xfrm>
            <a:off x="3767138" y="3201400"/>
            <a:ext cx="23670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HOME PAGE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12234113" y="3201400"/>
            <a:ext cx="23670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Signup Page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>
            <a:off x="0" y="1877676"/>
            <a:ext cx="18288001" cy="85204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 txBox="1"/>
          <p:nvPr/>
        </p:nvSpPr>
        <p:spPr>
          <a:xfrm>
            <a:off x="15729970" y="981075"/>
            <a:ext cx="1529329" cy="401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 txBox="1"/>
          <p:nvPr/>
        </p:nvSpPr>
        <p:spPr>
          <a:xfrm>
            <a:off x="3420524" y="544500"/>
            <a:ext cx="129963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LAYOUTS (UI DESIGN)/VISUALIZATION</a:t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555625" y="2195176"/>
            <a:ext cx="17176751" cy="7885449"/>
          </a:xfrm>
          <a:prstGeom prst="rect">
            <a:avLst/>
          </a:prstGeom>
          <a:solidFill>
            <a:srgbClr val="171717">
              <a:alpha val="6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6"/>
          <p:cNvPicPr preferRelativeResize="0"/>
          <p:nvPr/>
        </p:nvPicPr>
        <p:blipFill rotWithShape="1">
          <a:blip r:embed="rId3">
            <a:alphaModFix/>
          </a:blip>
          <a:srcRect b="3544" l="0" r="0" t="6486"/>
          <a:stretch/>
        </p:blipFill>
        <p:spPr>
          <a:xfrm>
            <a:off x="789650" y="4143450"/>
            <a:ext cx="8083075" cy="409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4">
            <a:alphaModFix/>
          </a:blip>
          <a:srcRect b="3533" l="0" r="0" t="6788"/>
          <a:stretch/>
        </p:blipFill>
        <p:spPr>
          <a:xfrm>
            <a:off x="9297600" y="4150163"/>
            <a:ext cx="8083075" cy="408181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 txBox="1"/>
          <p:nvPr/>
        </p:nvSpPr>
        <p:spPr>
          <a:xfrm>
            <a:off x="3767138" y="3201400"/>
            <a:ext cx="23670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Login Page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>
            <a:off x="12155625" y="3201400"/>
            <a:ext cx="23670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Dashboard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/>
          <p:nvPr/>
        </p:nvSpPr>
        <p:spPr>
          <a:xfrm>
            <a:off x="0" y="1877676"/>
            <a:ext cx="18288001" cy="85204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 txBox="1"/>
          <p:nvPr/>
        </p:nvSpPr>
        <p:spPr>
          <a:xfrm>
            <a:off x="15729970" y="981075"/>
            <a:ext cx="1529329" cy="401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/>
        </p:nvSpPr>
        <p:spPr>
          <a:xfrm>
            <a:off x="3420524" y="544500"/>
            <a:ext cx="132693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LAYOUTS (UI DESIGN)/VISUALIZATION</a:t>
            </a:r>
            <a:endParaRPr/>
          </a:p>
        </p:txBody>
      </p:sp>
      <p:sp>
        <p:nvSpPr>
          <p:cNvPr id="130" name="Google Shape;130;p17"/>
          <p:cNvSpPr/>
          <p:nvPr/>
        </p:nvSpPr>
        <p:spPr>
          <a:xfrm>
            <a:off x="555625" y="2195176"/>
            <a:ext cx="17176751" cy="7885449"/>
          </a:xfrm>
          <a:prstGeom prst="rect">
            <a:avLst/>
          </a:prstGeom>
          <a:solidFill>
            <a:srgbClr val="171717">
              <a:alpha val="6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17"/>
          <p:cNvPicPr preferRelativeResize="0"/>
          <p:nvPr/>
        </p:nvPicPr>
        <p:blipFill rotWithShape="1">
          <a:blip r:embed="rId3">
            <a:alphaModFix/>
          </a:blip>
          <a:srcRect b="3829" l="0" r="0" t="6492"/>
          <a:stretch/>
        </p:blipFill>
        <p:spPr>
          <a:xfrm>
            <a:off x="986875" y="4309675"/>
            <a:ext cx="8050949" cy="406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7"/>
          <p:cNvPicPr preferRelativeResize="0"/>
          <p:nvPr/>
        </p:nvPicPr>
        <p:blipFill rotWithShape="1">
          <a:blip r:embed="rId4">
            <a:alphaModFix/>
          </a:blip>
          <a:srcRect b="3544" l="0" r="0" t="6486"/>
          <a:stretch/>
        </p:blipFill>
        <p:spPr>
          <a:xfrm>
            <a:off x="9302125" y="4302988"/>
            <a:ext cx="8050949" cy="407896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7"/>
          <p:cNvSpPr txBox="1"/>
          <p:nvPr/>
        </p:nvSpPr>
        <p:spPr>
          <a:xfrm>
            <a:off x="3323055" y="3187250"/>
            <a:ext cx="33786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Ask question page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11687955" y="3338625"/>
            <a:ext cx="32793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Per question modal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/>
          <p:nvPr/>
        </p:nvSpPr>
        <p:spPr>
          <a:xfrm>
            <a:off x="0" y="1877676"/>
            <a:ext cx="18288001" cy="85204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 txBox="1"/>
          <p:nvPr/>
        </p:nvSpPr>
        <p:spPr>
          <a:xfrm>
            <a:off x="3420524" y="544500"/>
            <a:ext cx="129354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LAYOUTS (UI DESIGN)/VISUALIZATION</a:t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555625" y="2195176"/>
            <a:ext cx="17176751" cy="7885449"/>
          </a:xfrm>
          <a:prstGeom prst="rect">
            <a:avLst/>
          </a:prstGeom>
          <a:solidFill>
            <a:srgbClr val="171717">
              <a:alpha val="6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 txBox="1"/>
          <p:nvPr/>
        </p:nvSpPr>
        <p:spPr>
          <a:xfrm>
            <a:off x="3767138" y="3201400"/>
            <a:ext cx="23670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My Questions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11749213" y="3201400"/>
            <a:ext cx="33849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Not Replied Query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18"/>
          <p:cNvPicPr preferRelativeResize="0"/>
          <p:nvPr/>
        </p:nvPicPr>
        <p:blipFill rotWithShape="1">
          <a:blip r:embed="rId3">
            <a:alphaModFix/>
          </a:blip>
          <a:srcRect b="3533" l="0" r="0" t="6788"/>
          <a:stretch/>
        </p:blipFill>
        <p:spPr>
          <a:xfrm>
            <a:off x="836500" y="4189650"/>
            <a:ext cx="8185325" cy="413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8"/>
          <p:cNvPicPr preferRelativeResize="0"/>
          <p:nvPr/>
        </p:nvPicPr>
        <p:blipFill rotWithShape="1">
          <a:blip r:embed="rId4">
            <a:alphaModFix/>
          </a:blip>
          <a:srcRect b="3832" l="0" r="0" t="6198"/>
          <a:stretch/>
        </p:blipFill>
        <p:spPr>
          <a:xfrm>
            <a:off x="9349000" y="4182850"/>
            <a:ext cx="8185325" cy="414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/>
          <p:nvPr/>
        </p:nvSpPr>
        <p:spPr>
          <a:xfrm>
            <a:off x="0" y="1877676"/>
            <a:ext cx="18288001" cy="85204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9"/>
          <p:cNvSpPr txBox="1"/>
          <p:nvPr/>
        </p:nvSpPr>
        <p:spPr>
          <a:xfrm>
            <a:off x="15729978" y="981075"/>
            <a:ext cx="25581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9"/>
          <p:cNvSpPr txBox="1"/>
          <p:nvPr/>
        </p:nvSpPr>
        <p:spPr>
          <a:xfrm>
            <a:off x="3420524" y="544500"/>
            <a:ext cx="136335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LAYOUTS (UI DESIGN)/VISUALIZATION</a:t>
            </a:r>
            <a:endParaRPr/>
          </a:p>
        </p:txBody>
      </p:sp>
      <p:sp>
        <p:nvSpPr>
          <p:cNvPr id="153" name="Google Shape;153;p19"/>
          <p:cNvSpPr/>
          <p:nvPr/>
        </p:nvSpPr>
        <p:spPr>
          <a:xfrm>
            <a:off x="555625" y="2195176"/>
            <a:ext cx="17176751" cy="7885449"/>
          </a:xfrm>
          <a:prstGeom prst="rect">
            <a:avLst/>
          </a:prstGeom>
          <a:solidFill>
            <a:srgbClr val="171717">
              <a:alpha val="6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9"/>
          <p:cNvSpPr txBox="1"/>
          <p:nvPr/>
        </p:nvSpPr>
        <p:spPr>
          <a:xfrm>
            <a:off x="3767138" y="3201400"/>
            <a:ext cx="23670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Start Window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11219132" y="3201400"/>
            <a:ext cx="37584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No Question Window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19"/>
          <p:cNvPicPr preferRelativeResize="0"/>
          <p:nvPr/>
        </p:nvPicPr>
        <p:blipFill rotWithShape="1">
          <a:blip r:embed="rId3">
            <a:alphaModFix/>
          </a:blip>
          <a:srcRect b="24845" l="9802" r="40234" t="17214"/>
          <a:stretch/>
        </p:blipFill>
        <p:spPr>
          <a:xfrm>
            <a:off x="1501113" y="4370450"/>
            <a:ext cx="6899075" cy="44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9"/>
          <p:cNvPicPr preferRelativeResize="0"/>
          <p:nvPr/>
        </p:nvPicPr>
        <p:blipFill rotWithShape="1">
          <a:blip r:embed="rId4">
            <a:alphaModFix/>
          </a:blip>
          <a:srcRect b="29498" l="7143" r="42690" t="12685"/>
          <a:stretch/>
        </p:blipFill>
        <p:spPr>
          <a:xfrm>
            <a:off x="9622100" y="4370450"/>
            <a:ext cx="6952457" cy="449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/>
          <p:nvPr/>
        </p:nvSpPr>
        <p:spPr>
          <a:xfrm>
            <a:off x="0" y="1877676"/>
            <a:ext cx="18288001" cy="85204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0"/>
          <p:cNvSpPr txBox="1"/>
          <p:nvPr/>
        </p:nvSpPr>
        <p:spPr>
          <a:xfrm>
            <a:off x="15729970" y="981075"/>
            <a:ext cx="1529329" cy="401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0"/>
          <p:cNvSpPr txBox="1"/>
          <p:nvPr/>
        </p:nvSpPr>
        <p:spPr>
          <a:xfrm>
            <a:off x="3420524" y="544500"/>
            <a:ext cx="132087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LAYOUTS (UI DESIGN)/VISUALIZATION</a:t>
            </a:r>
            <a:endParaRPr/>
          </a:p>
        </p:txBody>
      </p:sp>
      <p:sp>
        <p:nvSpPr>
          <p:cNvPr id="165" name="Google Shape;165;p20"/>
          <p:cNvSpPr/>
          <p:nvPr/>
        </p:nvSpPr>
        <p:spPr>
          <a:xfrm>
            <a:off x="555625" y="2195176"/>
            <a:ext cx="17176751" cy="7885449"/>
          </a:xfrm>
          <a:prstGeom prst="rect">
            <a:avLst/>
          </a:prstGeom>
          <a:solidFill>
            <a:srgbClr val="171717">
              <a:alpha val="6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0"/>
          <p:cNvSpPr txBox="1"/>
          <p:nvPr/>
        </p:nvSpPr>
        <p:spPr>
          <a:xfrm>
            <a:off x="3158095" y="3201400"/>
            <a:ext cx="37737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All Questions Window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0"/>
          <p:cNvSpPr txBox="1"/>
          <p:nvPr/>
        </p:nvSpPr>
        <p:spPr>
          <a:xfrm>
            <a:off x="11975313" y="3201400"/>
            <a:ext cx="2678700" cy="63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Reply Window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20"/>
          <p:cNvPicPr preferRelativeResize="0"/>
          <p:nvPr/>
        </p:nvPicPr>
        <p:blipFill rotWithShape="1">
          <a:blip r:embed="rId3">
            <a:alphaModFix/>
          </a:blip>
          <a:srcRect b="38934" l="1994" r="48269" t="2624"/>
          <a:stretch/>
        </p:blipFill>
        <p:spPr>
          <a:xfrm>
            <a:off x="1564800" y="4432425"/>
            <a:ext cx="6960275" cy="459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0"/>
          <p:cNvPicPr preferRelativeResize="0"/>
          <p:nvPr/>
        </p:nvPicPr>
        <p:blipFill rotWithShape="1">
          <a:blip r:embed="rId4">
            <a:alphaModFix/>
          </a:blip>
          <a:srcRect b="36284" l="3155" r="46845" t="5051"/>
          <a:stretch/>
        </p:blipFill>
        <p:spPr>
          <a:xfrm>
            <a:off x="9834525" y="4432425"/>
            <a:ext cx="6960275" cy="4595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71717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/>
          <p:nvPr/>
        </p:nvSpPr>
        <p:spPr>
          <a:xfrm>
            <a:off x="0" y="1877676"/>
            <a:ext cx="18288001" cy="85204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1"/>
          <p:cNvSpPr txBox="1"/>
          <p:nvPr/>
        </p:nvSpPr>
        <p:spPr>
          <a:xfrm>
            <a:off x="15729970" y="981075"/>
            <a:ext cx="1529329" cy="4013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1"/>
          <p:cNvSpPr txBox="1"/>
          <p:nvPr/>
        </p:nvSpPr>
        <p:spPr>
          <a:xfrm>
            <a:off x="3420524" y="544500"/>
            <a:ext cx="127383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LAYOUTS (UI DESIGN)/VISUALIZATION</a:t>
            </a:r>
            <a:endParaRPr/>
          </a:p>
        </p:txBody>
      </p:sp>
      <p:sp>
        <p:nvSpPr>
          <p:cNvPr id="177" name="Google Shape;177;p21"/>
          <p:cNvSpPr/>
          <p:nvPr/>
        </p:nvSpPr>
        <p:spPr>
          <a:xfrm>
            <a:off x="555625" y="2195176"/>
            <a:ext cx="17176751" cy="7885449"/>
          </a:xfrm>
          <a:prstGeom prst="rect">
            <a:avLst/>
          </a:prstGeom>
          <a:solidFill>
            <a:srgbClr val="171717">
              <a:alpha val="6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1"/>
          <p:cNvSpPr txBox="1"/>
          <p:nvPr/>
        </p:nvSpPr>
        <p:spPr>
          <a:xfrm>
            <a:off x="7798652" y="3429000"/>
            <a:ext cx="2690700" cy="109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Mail Sent Message Box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1"/>
          <p:cNvPicPr preferRelativeResize="0"/>
          <p:nvPr/>
        </p:nvPicPr>
        <p:blipFill rotWithShape="1">
          <a:blip r:embed="rId3">
            <a:alphaModFix/>
          </a:blip>
          <a:srcRect b="42519" l="44588" r="43876" t="43890"/>
          <a:stretch/>
        </p:blipFill>
        <p:spPr>
          <a:xfrm>
            <a:off x="7286625" y="4909175"/>
            <a:ext cx="3714750" cy="24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